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presProps" Target="presProps.xml"/><Relationship Id="rId34" Type="http://schemas.openxmlformats.org/officeDocument/2006/relationships/viewProps" Target="viewProps.xml"/><Relationship Id="rId35" Type="http://schemas.openxmlformats.org/officeDocument/2006/relationships/theme" Target="theme/theme1.xml"/><Relationship Id="rId36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7/25/2021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1" Type="http://schemas.openxmlformats.org/officeDocument/2006/relationships/image" Target="../media/image10.png"/><Relationship Id="rId12" Type="http://schemas.openxmlformats.org/officeDocument/2006/relationships/image" Target="../media/image11.png"/><Relationship Id="rId13" Type="http://schemas.openxmlformats.org/officeDocument/2006/relationships/image" Target="../media/image12.png"/><Relationship Id="rId14" Type="http://schemas.openxmlformats.org/officeDocument/2006/relationships/image" Target="../media/image13.png"/><Relationship Id="rId15" Type="http://schemas.openxmlformats.org/officeDocument/2006/relationships/image" Target="../media/image14.png"/><Relationship Id="rId16" Type="http://schemas.openxmlformats.org/officeDocument/2006/relationships/image" Target="../media/image15.png"/><Relationship Id="rId17" Type="http://schemas.openxmlformats.org/officeDocument/2006/relationships/image" Target="../media/image16.png"/><Relationship Id="rId18" Type="http://schemas.openxmlformats.org/officeDocument/2006/relationships/image" Target="../media/image17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2.png"/><Relationship Id="rId3" Type="http://schemas.openxmlformats.org/officeDocument/2006/relationships/image" Target="../media/image113.png"/><Relationship Id="rId4" Type="http://schemas.openxmlformats.org/officeDocument/2006/relationships/image" Target="../media/image114.png"/><Relationship Id="rId5" Type="http://schemas.openxmlformats.org/officeDocument/2006/relationships/image" Target="../media/image115.png"/><Relationship Id="rId6" Type="http://schemas.openxmlformats.org/officeDocument/2006/relationships/image" Target="../media/image116.png"/><Relationship Id="rId7" Type="http://schemas.openxmlformats.org/officeDocument/2006/relationships/image" Target="../media/image117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8.png"/><Relationship Id="rId3" Type="http://schemas.openxmlformats.org/officeDocument/2006/relationships/image" Target="../media/image119.png"/><Relationship Id="rId4" Type="http://schemas.openxmlformats.org/officeDocument/2006/relationships/image" Target="../media/image120.png"/><Relationship Id="rId5" Type="http://schemas.openxmlformats.org/officeDocument/2006/relationships/image" Target="../media/image121.png"/><Relationship Id="rId6" Type="http://schemas.openxmlformats.org/officeDocument/2006/relationships/image" Target="../media/image122.png"/><Relationship Id="rId7" Type="http://schemas.openxmlformats.org/officeDocument/2006/relationships/image" Target="../media/image123.png"/><Relationship Id="rId8" Type="http://schemas.openxmlformats.org/officeDocument/2006/relationships/image" Target="../media/image124.png"/><Relationship Id="rId9" Type="http://schemas.openxmlformats.org/officeDocument/2006/relationships/image" Target="../media/image125.png"/><Relationship Id="rId10" Type="http://schemas.openxmlformats.org/officeDocument/2006/relationships/image" Target="../media/image126.png"/><Relationship Id="rId11" Type="http://schemas.openxmlformats.org/officeDocument/2006/relationships/image" Target="../media/image127.png"/><Relationship Id="rId12" Type="http://schemas.openxmlformats.org/officeDocument/2006/relationships/image" Target="../media/image128.png"/><Relationship Id="rId13" Type="http://schemas.openxmlformats.org/officeDocument/2006/relationships/image" Target="../media/image129.png"/><Relationship Id="rId14" Type="http://schemas.openxmlformats.org/officeDocument/2006/relationships/image" Target="../media/image130.png"/><Relationship Id="rId15" Type="http://schemas.openxmlformats.org/officeDocument/2006/relationships/image" Target="../media/image131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2.png"/><Relationship Id="rId3" Type="http://schemas.openxmlformats.org/officeDocument/2006/relationships/image" Target="../media/image133.png"/><Relationship Id="rId4" Type="http://schemas.openxmlformats.org/officeDocument/2006/relationships/image" Target="../media/image134.png"/><Relationship Id="rId5" Type="http://schemas.openxmlformats.org/officeDocument/2006/relationships/image" Target="../media/image135.png"/><Relationship Id="rId6" Type="http://schemas.openxmlformats.org/officeDocument/2006/relationships/image" Target="../media/image136.png"/><Relationship Id="rId7" Type="http://schemas.openxmlformats.org/officeDocument/2006/relationships/image" Target="../media/image137.png"/><Relationship Id="rId8" Type="http://schemas.openxmlformats.org/officeDocument/2006/relationships/image" Target="../media/image138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9.png"/><Relationship Id="rId3" Type="http://schemas.openxmlformats.org/officeDocument/2006/relationships/image" Target="../media/image140.png"/><Relationship Id="rId4" Type="http://schemas.openxmlformats.org/officeDocument/2006/relationships/image" Target="../media/image141.png"/><Relationship Id="rId5" Type="http://schemas.openxmlformats.org/officeDocument/2006/relationships/image" Target="../media/image142.png"/><Relationship Id="rId6" Type="http://schemas.openxmlformats.org/officeDocument/2006/relationships/image" Target="../media/image143.png"/><Relationship Id="rId7" Type="http://schemas.openxmlformats.org/officeDocument/2006/relationships/image" Target="../media/image144.png"/><Relationship Id="rId8" Type="http://schemas.openxmlformats.org/officeDocument/2006/relationships/image" Target="../media/image145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6.png"/><Relationship Id="rId3" Type="http://schemas.openxmlformats.org/officeDocument/2006/relationships/image" Target="../media/image147.png"/><Relationship Id="rId4" Type="http://schemas.openxmlformats.org/officeDocument/2006/relationships/image" Target="../media/image148.png"/><Relationship Id="rId5" Type="http://schemas.openxmlformats.org/officeDocument/2006/relationships/image" Target="../media/image149.png"/><Relationship Id="rId6" Type="http://schemas.openxmlformats.org/officeDocument/2006/relationships/image" Target="../media/image150.png"/><Relationship Id="rId7" Type="http://schemas.openxmlformats.org/officeDocument/2006/relationships/image" Target="../media/image151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2.png"/><Relationship Id="rId3" Type="http://schemas.openxmlformats.org/officeDocument/2006/relationships/image" Target="../media/image153.png"/><Relationship Id="rId4" Type="http://schemas.openxmlformats.org/officeDocument/2006/relationships/image" Target="../media/image154.png"/><Relationship Id="rId5" Type="http://schemas.openxmlformats.org/officeDocument/2006/relationships/image" Target="../media/image155.png"/><Relationship Id="rId6" Type="http://schemas.openxmlformats.org/officeDocument/2006/relationships/image" Target="../media/image156.png"/><Relationship Id="rId7" Type="http://schemas.openxmlformats.org/officeDocument/2006/relationships/image" Target="../media/image157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8.png"/><Relationship Id="rId3" Type="http://schemas.openxmlformats.org/officeDocument/2006/relationships/image" Target="../media/image159.png"/><Relationship Id="rId4" Type="http://schemas.openxmlformats.org/officeDocument/2006/relationships/image" Target="../media/image160.png"/><Relationship Id="rId5" Type="http://schemas.openxmlformats.org/officeDocument/2006/relationships/image" Target="../media/image161.png"/><Relationship Id="rId6" Type="http://schemas.openxmlformats.org/officeDocument/2006/relationships/image" Target="../media/image162.png"/><Relationship Id="rId7" Type="http://schemas.openxmlformats.org/officeDocument/2006/relationships/image" Target="../media/image163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4.png"/><Relationship Id="rId3" Type="http://schemas.openxmlformats.org/officeDocument/2006/relationships/image" Target="../media/image165.png"/><Relationship Id="rId4" Type="http://schemas.openxmlformats.org/officeDocument/2006/relationships/image" Target="../media/image166.png"/><Relationship Id="rId5" Type="http://schemas.openxmlformats.org/officeDocument/2006/relationships/image" Target="../media/image167.png"/><Relationship Id="rId6" Type="http://schemas.openxmlformats.org/officeDocument/2006/relationships/image" Target="../media/image168.png"/><Relationship Id="rId7" Type="http://schemas.openxmlformats.org/officeDocument/2006/relationships/image" Target="../media/image169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0.png"/><Relationship Id="rId3" Type="http://schemas.openxmlformats.org/officeDocument/2006/relationships/image" Target="../media/image171.png"/><Relationship Id="rId4" Type="http://schemas.openxmlformats.org/officeDocument/2006/relationships/image" Target="../media/image172.png"/><Relationship Id="rId5" Type="http://schemas.openxmlformats.org/officeDocument/2006/relationships/image" Target="../media/image173.png"/><Relationship Id="rId6" Type="http://schemas.openxmlformats.org/officeDocument/2006/relationships/image" Target="../media/image174.png"/><Relationship Id="rId7" Type="http://schemas.openxmlformats.org/officeDocument/2006/relationships/image" Target="../media/image175.png"/><Relationship Id="rId8" Type="http://schemas.openxmlformats.org/officeDocument/2006/relationships/image" Target="../media/image176.png"/><Relationship Id="rId9" Type="http://schemas.openxmlformats.org/officeDocument/2006/relationships/image" Target="../media/image177.png"/><Relationship Id="rId10" Type="http://schemas.openxmlformats.org/officeDocument/2006/relationships/image" Target="../media/image178.png"/><Relationship Id="rId11" Type="http://schemas.openxmlformats.org/officeDocument/2006/relationships/image" Target="../media/image179.png"/><Relationship Id="rId12" Type="http://schemas.openxmlformats.org/officeDocument/2006/relationships/image" Target="../media/image180.png"/><Relationship Id="rId13" Type="http://schemas.openxmlformats.org/officeDocument/2006/relationships/image" Target="../media/image181.png"/><Relationship Id="rId14" Type="http://schemas.openxmlformats.org/officeDocument/2006/relationships/image" Target="../media/image182.png"/><Relationship Id="rId15" Type="http://schemas.openxmlformats.org/officeDocument/2006/relationships/image" Target="../media/image183.png"/><Relationship Id="rId16" Type="http://schemas.openxmlformats.org/officeDocument/2006/relationships/image" Target="../media/image184.png"/><Relationship Id="rId17" Type="http://schemas.openxmlformats.org/officeDocument/2006/relationships/image" Target="../media/image185.png"/><Relationship Id="rId18" Type="http://schemas.openxmlformats.org/officeDocument/2006/relationships/image" Target="../media/image186.png"/><Relationship Id="rId19" Type="http://schemas.openxmlformats.org/officeDocument/2006/relationships/image" Target="../media/image187.png"/><Relationship Id="rId20" Type="http://schemas.openxmlformats.org/officeDocument/2006/relationships/image" Target="../media/image188.png"/><Relationship Id="rId21" Type="http://schemas.openxmlformats.org/officeDocument/2006/relationships/image" Target="../media/image189.png"/><Relationship Id="rId22" Type="http://schemas.openxmlformats.org/officeDocument/2006/relationships/image" Target="../media/image190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1.png"/><Relationship Id="rId3" Type="http://schemas.openxmlformats.org/officeDocument/2006/relationships/image" Target="../media/image192.png"/><Relationship Id="rId4" Type="http://schemas.openxmlformats.org/officeDocument/2006/relationships/image" Target="../media/image193.png"/><Relationship Id="rId5" Type="http://schemas.openxmlformats.org/officeDocument/2006/relationships/image" Target="../media/image194.png"/><Relationship Id="rId6" Type="http://schemas.openxmlformats.org/officeDocument/2006/relationships/image" Target="../media/image195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7" Type="http://schemas.openxmlformats.org/officeDocument/2006/relationships/image" Target="../media/image23.png"/><Relationship Id="rId8" Type="http://schemas.openxmlformats.org/officeDocument/2006/relationships/image" Target="../media/image24.png"/><Relationship Id="rId9" Type="http://schemas.openxmlformats.org/officeDocument/2006/relationships/image" Target="../media/image25.png"/><Relationship Id="rId10" Type="http://schemas.openxmlformats.org/officeDocument/2006/relationships/image" Target="../media/image26.png"/><Relationship Id="rId11" Type="http://schemas.openxmlformats.org/officeDocument/2006/relationships/image" Target="../media/image27.png"/><Relationship Id="rId12" Type="http://schemas.openxmlformats.org/officeDocument/2006/relationships/image" Target="../media/image28.png"/><Relationship Id="rId13" Type="http://schemas.openxmlformats.org/officeDocument/2006/relationships/image" Target="../media/image29.png"/><Relationship Id="rId14" Type="http://schemas.openxmlformats.org/officeDocument/2006/relationships/image" Target="../media/image30.png"/><Relationship Id="rId15" Type="http://schemas.openxmlformats.org/officeDocument/2006/relationships/image" Target="../media/image31.png"/><Relationship Id="rId16" Type="http://schemas.openxmlformats.org/officeDocument/2006/relationships/image" Target="../media/image32.png"/><Relationship Id="rId17" Type="http://schemas.openxmlformats.org/officeDocument/2006/relationships/image" Target="../media/image33.png"/><Relationship Id="rId18" Type="http://schemas.openxmlformats.org/officeDocument/2006/relationships/image" Target="../media/image34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6.png"/><Relationship Id="rId3" Type="http://schemas.openxmlformats.org/officeDocument/2006/relationships/image" Target="../media/image197.png"/><Relationship Id="rId4" Type="http://schemas.openxmlformats.org/officeDocument/2006/relationships/image" Target="../media/image198.png"/><Relationship Id="rId5" Type="http://schemas.openxmlformats.org/officeDocument/2006/relationships/image" Target="../media/image199.png"/><Relationship Id="rId6" Type="http://schemas.openxmlformats.org/officeDocument/2006/relationships/image" Target="../media/image200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1.png"/><Relationship Id="rId3" Type="http://schemas.openxmlformats.org/officeDocument/2006/relationships/image" Target="../media/image202.png"/><Relationship Id="rId4" Type="http://schemas.openxmlformats.org/officeDocument/2006/relationships/image" Target="../media/image203.png"/><Relationship Id="rId5" Type="http://schemas.openxmlformats.org/officeDocument/2006/relationships/image" Target="../media/image204.png"/><Relationship Id="rId6" Type="http://schemas.openxmlformats.org/officeDocument/2006/relationships/image" Target="../media/image205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6.png"/><Relationship Id="rId3" Type="http://schemas.openxmlformats.org/officeDocument/2006/relationships/image" Target="../media/image207.png"/><Relationship Id="rId4" Type="http://schemas.openxmlformats.org/officeDocument/2006/relationships/image" Target="../media/image208.png"/><Relationship Id="rId5" Type="http://schemas.openxmlformats.org/officeDocument/2006/relationships/image" Target="../media/image209.png"/><Relationship Id="rId6" Type="http://schemas.openxmlformats.org/officeDocument/2006/relationships/image" Target="../media/image210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1.png"/><Relationship Id="rId3" Type="http://schemas.openxmlformats.org/officeDocument/2006/relationships/image" Target="../media/image212.png"/><Relationship Id="rId4" Type="http://schemas.openxmlformats.org/officeDocument/2006/relationships/image" Target="../media/image213.png"/><Relationship Id="rId5" Type="http://schemas.openxmlformats.org/officeDocument/2006/relationships/image" Target="../media/image214.png"/><Relationship Id="rId6" Type="http://schemas.openxmlformats.org/officeDocument/2006/relationships/image" Target="../media/image215.pn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6.png"/><Relationship Id="rId3" Type="http://schemas.openxmlformats.org/officeDocument/2006/relationships/image" Target="../media/image217.png"/><Relationship Id="rId4" Type="http://schemas.openxmlformats.org/officeDocument/2006/relationships/image" Target="../media/image218.png"/><Relationship Id="rId5" Type="http://schemas.openxmlformats.org/officeDocument/2006/relationships/image" Target="../media/image219.png"/><Relationship Id="rId6" Type="http://schemas.openxmlformats.org/officeDocument/2006/relationships/image" Target="../media/image220.pn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1.png"/><Relationship Id="rId3" Type="http://schemas.openxmlformats.org/officeDocument/2006/relationships/image" Target="../media/image222.png"/><Relationship Id="rId4" Type="http://schemas.openxmlformats.org/officeDocument/2006/relationships/image" Target="../media/image223.png"/><Relationship Id="rId5" Type="http://schemas.openxmlformats.org/officeDocument/2006/relationships/image" Target="../media/image224.png"/><Relationship Id="rId6" Type="http://schemas.openxmlformats.org/officeDocument/2006/relationships/image" Target="../media/image225.pn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6.png"/><Relationship Id="rId3" Type="http://schemas.openxmlformats.org/officeDocument/2006/relationships/image" Target="../media/image227.png"/><Relationship Id="rId4" Type="http://schemas.openxmlformats.org/officeDocument/2006/relationships/image" Target="../media/image228.png"/><Relationship Id="rId5" Type="http://schemas.openxmlformats.org/officeDocument/2006/relationships/image" Target="../media/image229.png"/><Relationship Id="rId6" Type="http://schemas.openxmlformats.org/officeDocument/2006/relationships/image" Target="../media/image230.pn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1.png"/><Relationship Id="rId3" Type="http://schemas.openxmlformats.org/officeDocument/2006/relationships/image" Target="../media/image232.png"/><Relationship Id="rId4" Type="http://schemas.openxmlformats.org/officeDocument/2006/relationships/image" Target="../media/image233.png"/><Relationship Id="rId5" Type="http://schemas.openxmlformats.org/officeDocument/2006/relationships/image" Target="../media/image234.png"/><Relationship Id="rId6" Type="http://schemas.openxmlformats.org/officeDocument/2006/relationships/image" Target="../media/image235.png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6.png"/><Relationship Id="rId3" Type="http://schemas.openxmlformats.org/officeDocument/2006/relationships/image" Target="../media/image237.png"/><Relationship Id="rId4" Type="http://schemas.openxmlformats.org/officeDocument/2006/relationships/image" Target="../media/image238.png"/><Relationship Id="rId5" Type="http://schemas.openxmlformats.org/officeDocument/2006/relationships/image" Target="../media/image239.png"/><Relationship Id="rId6" Type="http://schemas.openxmlformats.org/officeDocument/2006/relationships/image" Target="../media/image240.png"/><Relationship Id="rId7" Type="http://schemas.openxmlformats.org/officeDocument/2006/relationships/image" Target="../media/image241.png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2.png"/><Relationship Id="rId3" Type="http://schemas.openxmlformats.org/officeDocument/2006/relationships/image" Target="../media/image243.png"/><Relationship Id="rId4" Type="http://schemas.openxmlformats.org/officeDocument/2006/relationships/image" Target="../media/image244.png"/><Relationship Id="rId5" Type="http://schemas.openxmlformats.org/officeDocument/2006/relationships/image" Target="../media/image245.png"/><Relationship Id="rId6" Type="http://schemas.openxmlformats.org/officeDocument/2006/relationships/image" Target="../media/image246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6" Type="http://schemas.openxmlformats.org/officeDocument/2006/relationships/image" Target="../media/image39.png"/><Relationship Id="rId7" Type="http://schemas.openxmlformats.org/officeDocument/2006/relationships/image" Target="../media/image40.png"/><Relationship Id="rId8" Type="http://schemas.openxmlformats.org/officeDocument/2006/relationships/image" Target="../media/image41.png"/><Relationship Id="rId9" Type="http://schemas.openxmlformats.org/officeDocument/2006/relationships/image" Target="../media/image42.png"/><Relationship Id="rId10" Type="http://schemas.openxmlformats.org/officeDocument/2006/relationships/image" Target="../media/image43.png"/><Relationship Id="rId11" Type="http://schemas.openxmlformats.org/officeDocument/2006/relationships/image" Target="../media/image44.png"/><Relationship Id="rId12" Type="http://schemas.openxmlformats.org/officeDocument/2006/relationships/image" Target="../media/image45.png"/><Relationship Id="rId13" Type="http://schemas.openxmlformats.org/officeDocument/2006/relationships/image" Target="../media/image46.png"/><Relationship Id="rId14" Type="http://schemas.openxmlformats.org/officeDocument/2006/relationships/image" Target="../media/image47.png"/><Relationship Id="rId15" Type="http://schemas.openxmlformats.org/officeDocument/2006/relationships/image" Target="../media/image48.png"/><Relationship Id="rId16" Type="http://schemas.openxmlformats.org/officeDocument/2006/relationships/image" Target="../media/image49.png"/><Relationship Id="rId17" Type="http://schemas.openxmlformats.org/officeDocument/2006/relationships/image" Target="../media/image50.png"/><Relationship Id="rId18" Type="http://schemas.openxmlformats.org/officeDocument/2006/relationships/image" Target="../media/image51.png"/><Relationship Id="rId19" Type="http://schemas.openxmlformats.org/officeDocument/2006/relationships/image" Target="../media/image52.png"/><Relationship Id="rId20" Type="http://schemas.openxmlformats.org/officeDocument/2006/relationships/image" Target="../media/image53.png"/></Relationships>
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7.png"/><Relationship Id="rId3" Type="http://schemas.openxmlformats.org/officeDocument/2006/relationships/image" Target="../media/image248.png"/><Relationship Id="rId4" Type="http://schemas.openxmlformats.org/officeDocument/2006/relationships/image" Target="../media/image249.png"/><Relationship Id="rId5" Type="http://schemas.openxmlformats.org/officeDocument/2006/relationships/image" Target="../media/image250.png"/><Relationship Id="rId6" Type="http://schemas.openxmlformats.org/officeDocument/2006/relationships/image" Target="../media/image251.png"/><Relationship Id="rId7" Type="http://schemas.openxmlformats.org/officeDocument/2006/relationships/image" Target="../media/image252.png"/><Relationship Id="rId8" Type="http://schemas.openxmlformats.org/officeDocument/2006/relationships/image" Target="../media/image253.png"/><Relationship Id="rId9" Type="http://schemas.openxmlformats.org/officeDocument/2006/relationships/image" Target="../media/image254.png"/><Relationship Id="rId10" Type="http://schemas.openxmlformats.org/officeDocument/2006/relationships/image" Target="../media/image255.png"/><Relationship Id="rId11" Type="http://schemas.openxmlformats.org/officeDocument/2006/relationships/image" Target="../media/image256.png"/><Relationship Id="rId12" Type="http://schemas.openxmlformats.org/officeDocument/2006/relationships/image" Target="../media/image257.png"/><Relationship Id="rId13" Type="http://schemas.openxmlformats.org/officeDocument/2006/relationships/image" Target="../media/image258.png"/><Relationship Id="rId14" Type="http://schemas.openxmlformats.org/officeDocument/2006/relationships/image" Target="../media/image259.png"/><Relationship Id="rId15" Type="http://schemas.openxmlformats.org/officeDocument/2006/relationships/image" Target="../media/image260.png"/><Relationship Id="rId16" Type="http://schemas.openxmlformats.org/officeDocument/2006/relationships/image" Target="../media/image261.png"/><Relationship Id="rId17" Type="http://schemas.openxmlformats.org/officeDocument/2006/relationships/image" Target="../media/image262.png"/><Relationship Id="rId18" Type="http://schemas.openxmlformats.org/officeDocument/2006/relationships/image" Target="../media/image263.png"/><Relationship Id="rId19" Type="http://schemas.openxmlformats.org/officeDocument/2006/relationships/image" Target="../media/image264.png"/><Relationship Id="rId20" Type="http://schemas.openxmlformats.org/officeDocument/2006/relationships/image" Target="../media/image265.png"/><Relationship Id="rId21" Type="http://schemas.openxmlformats.org/officeDocument/2006/relationships/image" Target="../media/image266.png"/></Relationships>

</file>

<file path=ppt/slides/_rels/slide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7.png"/><Relationship Id="rId3" Type="http://schemas.openxmlformats.org/officeDocument/2006/relationships/image" Target="../media/image268.png"/><Relationship Id="rId4" Type="http://schemas.openxmlformats.org/officeDocument/2006/relationships/image" Target="../media/image269.png"/><Relationship Id="rId5" Type="http://schemas.openxmlformats.org/officeDocument/2006/relationships/image" Target="../media/image270.png"/><Relationship Id="rId6" Type="http://schemas.openxmlformats.org/officeDocument/2006/relationships/image" Target="../media/image271.png"/><Relationship Id="rId7" Type="http://schemas.openxmlformats.org/officeDocument/2006/relationships/image" Target="../media/image272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4.png"/><Relationship Id="rId3" Type="http://schemas.openxmlformats.org/officeDocument/2006/relationships/image" Target="../media/image55.png"/><Relationship Id="rId4" Type="http://schemas.openxmlformats.org/officeDocument/2006/relationships/image" Target="../media/image56.png"/><Relationship Id="rId5" Type="http://schemas.openxmlformats.org/officeDocument/2006/relationships/image" Target="../media/image57.png"/><Relationship Id="rId6" Type="http://schemas.openxmlformats.org/officeDocument/2006/relationships/image" Target="../media/image58.png"/><Relationship Id="rId7" Type="http://schemas.openxmlformats.org/officeDocument/2006/relationships/image" Target="../media/image59.png"/><Relationship Id="rId8" Type="http://schemas.openxmlformats.org/officeDocument/2006/relationships/image" Target="../media/image60.png"/><Relationship Id="rId9" Type="http://schemas.openxmlformats.org/officeDocument/2006/relationships/image" Target="../media/image61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2.png"/><Relationship Id="rId3" Type="http://schemas.openxmlformats.org/officeDocument/2006/relationships/image" Target="../media/image63.png"/><Relationship Id="rId4" Type="http://schemas.openxmlformats.org/officeDocument/2006/relationships/image" Target="../media/image64.png"/><Relationship Id="rId5" Type="http://schemas.openxmlformats.org/officeDocument/2006/relationships/image" Target="../media/image65.png"/><Relationship Id="rId6" Type="http://schemas.openxmlformats.org/officeDocument/2006/relationships/image" Target="../media/image66.png"/><Relationship Id="rId7" Type="http://schemas.openxmlformats.org/officeDocument/2006/relationships/image" Target="../media/image67.png"/><Relationship Id="rId8" Type="http://schemas.openxmlformats.org/officeDocument/2006/relationships/image" Target="../media/image68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9.png"/><Relationship Id="rId3" Type="http://schemas.openxmlformats.org/officeDocument/2006/relationships/image" Target="../media/image70.png"/><Relationship Id="rId4" Type="http://schemas.openxmlformats.org/officeDocument/2006/relationships/image" Target="../media/image71.png"/><Relationship Id="rId5" Type="http://schemas.openxmlformats.org/officeDocument/2006/relationships/image" Target="../media/image72.png"/><Relationship Id="rId6" Type="http://schemas.openxmlformats.org/officeDocument/2006/relationships/image" Target="../media/image73.png"/><Relationship Id="rId7" Type="http://schemas.openxmlformats.org/officeDocument/2006/relationships/image" Target="../media/image74.png"/><Relationship Id="rId8" Type="http://schemas.openxmlformats.org/officeDocument/2006/relationships/image" Target="../media/image75.png"/><Relationship Id="rId9" Type="http://schemas.openxmlformats.org/officeDocument/2006/relationships/image" Target="../media/image76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7.png"/><Relationship Id="rId3" Type="http://schemas.openxmlformats.org/officeDocument/2006/relationships/image" Target="../media/image78.png"/><Relationship Id="rId4" Type="http://schemas.openxmlformats.org/officeDocument/2006/relationships/image" Target="../media/image79.png"/><Relationship Id="rId5" Type="http://schemas.openxmlformats.org/officeDocument/2006/relationships/image" Target="../media/image80.png"/><Relationship Id="rId6" Type="http://schemas.openxmlformats.org/officeDocument/2006/relationships/image" Target="../media/image81.png"/><Relationship Id="rId7" Type="http://schemas.openxmlformats.org/officeDocument/2006/relationships/image" Target="../media/image82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3.png"/><Relationship Id="rId3" Type="http://schemas.openxmlformats.org/officeDocument/2006/relationships/image" Target="../media/image84.png"/><Relationship Id="rId4" Type="http://schemas.openxmlformats.org/officeDocument/2006/relationships/image" Target="../media/image85.png"/><Relationship Id="rId5" Type="http://schemas.openxmlformats.org/officeDocument/2006/relationships/image" Target="../media/image86.png"/><Relationship Id="rId6" Type="http://schemas.openxmlformats.org/officeDocument/2006/relationships/image" Target="../media/image87.png"/><Relationship Id="rId7" Type="http://schemas.openxmlformats.org/officeDocument/2006/relationships/image" Target="../media/image88.png"/><Relationship Id="rId8" Type="http://schemas.openxmlformats.org/officeDocument/2006/relationships/image" Target="../media/image89.png"/><Relationship Id="rId9" Type="http://schemas.openxmlformats.org/officeDocument/2006/relationships/image" Target="../media/image90.png"/><Relationship Id="rId10" Type="http://schemas.openxmlformats.org/officeDocument/2006/relationships/image" Target="../media/image91.png"/><Relationship Id="rId11" Type="http://schemas.openxmlformats.org/officeDocument/2006/relationships/image" Target="../media/image92.png"/><Relationship Id="rId12" Type="http://schemas.openxmlformats.org/officeDocument/2006/relationships/image" Target="../media/image93.png"/><Relationship Id="rId13" Type="http://schemas.openxmlformats.org/officeDocument/2006/relationships/image" Target="../media/image94.png"/><Relationship Id="rId14" Type="http://schemas.openxmlformats.org/officeDocument/2006/relationships/image" Target="../media/image95.png"/><Relationship Id="rId15" Type="http://schemas.openxmlformats.org/officeDocument/2006/relationships/image" Target="../media/image96.png"/><Relationship Id="rId16" Type="http://schemas.openxmlformats.org/officeDocument/2006/relationships/image" Target="../media/image97.png"/><Relationship Id="rId17" Type="http://schemas.openxmlformats.org/officeDocument/2006/relationships/image" Target="../media/image98.png"/><Relationship Id="rId18" Type="http://schemas.openxmlformats.org/officeDocument/2006/relationships/image" Target="../media/image99.png"/><Relationship Id="rId19" Type="http://schemas.openxmlformats.org/officeDocument/2006/relationships/image" Target="../media/image100.png"/><Relationship Id="rId20" Type="http://schemas.openxmlformats.org/officeDocument/2006/relationships/image" Target="../media/image101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2.png"/><Relationship Id="rId3" Type="http://schemas.openxmlformats.org/officeDocument/2006/relationships/image" Target="../media/image103.png"/><Relationship Id="rId4" Type="http://schemas.openxmlformats.org/officeDocument/2006/relationships/image" Target="../media/image104.png"/><Relationship Id="rId5" Type="http://schemas.openxmlformats.org/officeDocument/2006/relationships/image" Target="../media/image105.png"/><Relationship Id="rId6" Type="http://schemas.openxmlformats.org/officeDocument/2006/relationships/image" Target="../media/image106.png"/><Relationship Id="rId7" Type="http://schemas.openxmlformats.org/officeDocument/2006/relationships/image" Target="../media/image107.png"/><Relationship Id="rId8" Type="http://schemas.openxmlformats.org/officeDocument/2006/relationships/image" Target="../media/image108.png"/><Relationship Id="rId9" Type="http://schemas.openxmlformats.org/officeDocument/2006/relationships/image" Target="../media/image109.png"/><Relationship Id="rId10" Type="http://schemas.openxmlformats.org/officeDocument/2006/relationships/image" Target="../media/image110.png"/><Relationship Id="rId11" Type="http://schemas.openxmlformats.org/officeDocument/2006/relationships/image" Target="../media/image111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77D6C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583308" y="1623744"/>
            <a:ext cx="10741160" cy="525454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01646" y="3426579"/>
            <a:ext cx="17653110" cy="538215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206120" y="7659864"/>
            <a:ext cx="2549405" cy="667762"/>
            <a:chOff x="13206120" y="7659864"/>
            <a:chExt cx="2549405" cy="667762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3206120" y="7659864"/>
              <a:ext cx="2549405" cy="667762"/>
              <a:chOff x="13206120" y="7659864"/>
              <a:chExt cx="2549405" cy="667762"/>
            </a:xfrm>
          </p:grpSpPr>
          <p:pic>
            <p:nvPicPr>
              <p:cNvPr id="6" name="Object 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1951722" y="7338799"/>
                <a:ext cx="5104762" cy="1342857"/>
              </a:xfrm>
              <a:prstGeom prst="rect">
                <a:avLst/>
              </a:prstGeom>
            </p:spPr>
          </p:pic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3206120" y="7659864"/>
                <a:ext cx="2549405" cy="667762"/>
              </a:xfrm>
              <a:prstGeom prst="rect">
                <a:avLst/>
              </a:prstGeom>
            </p:spPr>
          </p:pic>
        </p:grpSp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360057" y="7695575"/>
              <a:ext cx="2213367" cy="742642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735327" y="7269555"/>
            <a:ext cx="3482420" cy="208164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4315152" y="3500367"/>
            <a:ext cx="908804" cy="865881"/>
            <a:chOff x="14315152" y="3500367"/>
            <a:chExt cx="908804" cy="86588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315152" y="3500367"/>
              <a:ext cx="908804" cy="86588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954488" y="1590232"/>
            <a:ext cx="779249" cy="784161"/>
            <a:chOff x="14954488" y="1590232"/>
            <a:chExt cx="779249" cy="78416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954488" y="1590232"/>
              <a:ext cx="779249" cy="78416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160701" y="1779109"/>
            <a:ext cx="1405786" cy="2098189"/>
            <a:chOff x="3160701" y="1779109"/>
            <a:chExt cx="1405786" cy="209818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160701" y="1779109"/>
              <a:ext cx="1405786" cy="2098189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5982946" y="8131628"/>
            <a:ext cx="2983692" cy="208164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3206120" y="8521937"/>
            <a:ext cx="2549405" cy="667762"/>
            <a:chOff x="13206120" y="8521937"/>
            <a:chExt cx="2549405" cy="667762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3206120" y="8521937"/>
              <a:ext cx="2549405" cy="667762"/>
              <a:chOff x="13206120" y="8521937"/>
              <a:chExt cx="2549405" cy="667762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1951722" y="8200872"/>
                <a:ext cx="5104762" cy="1342857"/>
              </a:xfrm>
              <a:prstGeom prst="rect">
                <a:avLst/>
              </a:prstGeom>
            </p:spPr>
          </p:pic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3206120" y="8521937"/>
                <a:ext cx="2549405" cy="667762"/>
              </a:xfrm>
              <a:prstGeom prst="rect">
                <a:avLst/>
              </a:prstGeom>
            </p:spPr>
          </p:pic>
        </p:grpSp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3360095" y="8557652"/>
              <a:ext cx="1994311" cy="71560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423724" y="9351285"/>
            <a:ext cx="2549405" cy="667762"/>
            <a:chOff x="9423724" y="9351285"/>
            <a:chExt cx="2549405" cy="667762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9423724" y="9351285"/>
              <a:ext cx="2549405" cy="667762"/>
              <a:chOff x="9423724" y="9351285"/>
              <a:chExt cx="2549405" cy="667762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8169326" y="9030221"/>
                <a:ext cx="5104762" cy="1342857"/>
              </a:xfrm>
              <a:prstGeom prst="rect">
                <a:avLst/>
              </a:prstGeom>
            </p:spPr>
          </p:pic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9423724" y="9351285"/>
                <a:ext cx="2549405" cy="667762"/>
              </a:xfrm>
              <a:prstGeom prst="rect">
                <a:avLst/>
              </a:prstGeom>
            </p:spPr>
          </p:pic>
        </p:grpSp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577700" y="9386996"/>
              <a:ext cx="2140017" cy="715608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1868877" y="9008914"/>
            <a:ext cx="7140045" cy="208164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77D6C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0888" y="477321"/>
            <a:ext cx="17343938" cy="9331072"/>
            <a:chOff x="470888" y="477321"/>
            <a:chExt cx="17343938" cy="933107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0888" y="477321"/>
              <a:ext cx="17343938" cy="933107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606980" y="798656"/>
            <a:ext cx="1709118" cy="63041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39062" y="889286"/>
            <a:ext cx="2199734" cy="413435"/>
            <a:chOff x="1239062" y="889286"/>
            <a:chExt cx="2199734" cy="413435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239062" y="889286"/>
              <a:ext cx="2199734" cy="413435"/>
              <a:chOff x="1239062" y="889286"/>
              <a:chExt cx="2199734" cy="413435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239062" y="889286"/>
                <a:ext cx="2199734" cy="413435"/>
              </a:xfrm>
              <a:prstGeom prst="rect">
                <a:avLst/>
              </a:prstGeom>
            </p:spPr>
          </p:pic>
        </p:grpSp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20620" y="882352"/>
              <a:ext cx="1993799" cy="469928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192117" y="5219852"/>
            <a:ext cx="8788612" cy="2895166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298114" y="2383616"/>
            <a:ext cx="14369262" cy="3496141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77D6C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39309" y="477321"/>
            <a:ext cx="17343938" cy="9331072"/>
            <a:chOff x="639309" y="477321"/>
            <a:chExt cx="17343938" cy="933107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39309" y="477321"/>
              <a:ext cx="17343938" cy="933107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606980" y="798656"/>
            <a:ext cx="1807182" cy="63041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39062" y="889286"/>
            <a:ext cx="2199734" cy="413435"/>
            <a:chOff x="1239062" y="889286"/>
            <a:chExt cx="2199734" cy="413435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239062" y="889286"/>
              <a:ext cx="2199734" cy="413435"/>
              <a:chOff x="1239062" y="889286"/>
              <a:chExt cx="2199734" cy="413435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239062" y="889286"/>
                <a:ext cx="2199734" cy="413435"/>
              </a:xfrm>
              <a:prstGeom prst="rect">
                <a:avLst/>
              </a:prstGeom>
            </p:spPr>
          </p:pic>
        </p:grpSp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20620" y="882352"/>
              <a:ext cx="1993799" cy="469928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42357" y="1982305"/>
            <a:ext cx="4375425" cy="2133280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133736" y="3630917"/>
            <a:ext cx="8014428" cy="1097115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93735" y="3227543"/>
            <a:ext cx="4501731" cy="2133282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133737" y="2312886"/>
            <a:ext cx="10380540" cy="1097115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42357" y="4582422"/>
            <a:ext cx="4243255" cy="2133282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133736" y="4956193"/>
            <a:ext cx="8920767" cy="1097115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93735" y="5911824"/>
            <a:ext cx="4501731" cy="2133282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133736" y="6283383"/>
            <a:ext cx="6510771" cy="1097115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42360" y="7337474"/>
            <a:ext cx="4261541" cy="2133282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5133736" y="7722907"/>
            <a:ext cx="9917314" cy="109711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77D6C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39309" y="477321"/>
            <a:ext cx="17343938" cy="9331072"/>
            <a:chOff x="639309" y="477321"/>
            <a:chExt cx="17343938" cy="933107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39309" y="477321"/>
              <a:ext cx="17343938" cy="933107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606980" y="798656"/>
            <a:ext cx="1807182" cy="63041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39062" y="889286"/>
            <a:ext cx="2199734" cy="413435"/>
            <a:chOff x="1239062" y="889286"/>
            <a:chExt cx="2199734" cy="413435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239062" y="889286"/>
              <a:ext cx="2199734" cy="413435"/>
              <a:chOff x="1239062" y="889286"/>
              <a:chExt cx="2199734" cy="413435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239062" y="889286"/>
                <a:ext cx="2199734" cy="413435"/>
              </a:xfrm>
              <a:prstGeom prst="rect">
                <a:avLst/>
              </a:prstGeom>
            </p:spPr>
          </p:pic>
        </p:grpSp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20620" y="882352"/>
              <a:ext cx="1993799" cy="469928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163895" y="1494840"/>
            <a:ext cx="10527432" cy="109711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606980" y="798656"/>
            <a:ext cx="5870540" cy="63041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239062" y="2406724"/>
            <a:ext cx="13794446" cy="7094705"/>
            <a:chOff x="1239062" y="2406724"/>
            <a:chExt cx="13794446" cy="709470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39062" y="2406724"/>
              <a:ext cx="13794446" cy="709470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77D6C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39309" y="477321"/>
            <a:ext cx="17343938" cy="9331072"/>
            <a:chOff x="639309" y="477321"/>
            <a:chExt cx="17343938" cy="933107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39309" y="477321"/>
              <a:ext cx="17343938" cy="933107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606980" y="798656"/>
            <a:ext cx="1807182" cy="63041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39062" y="889286"/>
            <a:ext cx="2199734" cy="413435"/>
            <a:chOff x="1239062" y="889286"/>
            <a:chExt cx="2199734" cy="413435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239062" y="889286"/>
              <a:ext cx="2199734" cy="413435"/>
              <a:chOff x="1239062" y="889286"/>
              <a:chExt cx="2199734" cy="413435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239062" y="889286"/>
                <a:ext cx="2199734" cy="413435"/>
              </a:xfrm>
              <a:prstGeom prst="rect">
                <a:avLst/>
              </a:prstGeom>
            </p:spPr>
          </p:pic>
        </p:grpSp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20620" y="882352"/>
              <a:ext cx="1993799" cy="469928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046348" y="2711507"/>
            <a:ext cx="5918938" cy="5418531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606980" y="798656"/>
            <a:ext cx="5968604" cy="63041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90941" y="2802934"/>
            <a:ext cx="10634081" cy="5497892"/>
            <a:chOff x="1190941" y="2802934"/>
            <a:chExt cx="10634081" cy="549789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90941" y="2802934"/>
              <a:ext cx="10634081" cy="549789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77D6C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39309" y="477321"/>
            <a:ext cx="17343938" cy="9331072"/>
            <a:chOff x="639309" y="477321"/>
            <a:chExt cx="17343938" cy="933107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39309" y="477321"/>
              <a:ext cx="17343938" cy="933107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606980" y="798656"/>
            <a:ext cx="1807182" cy="63041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39062" y="889286"/>
            <a:ext cx="2199734" cy="413435"/>
            <a:chOff x="1239062" y="889286"/>
            <a:chExt cx="2199734" cy="413435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239062" y="889286"/>
              <a:ext cx="2199734" cy="413435"/>
              <a:chOff x="1239062" y="889286"/>
              <a:chExt cx="2199734" cy="413435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239062" y="889286"/>
                <a:ext cx="2199734" cy="413435"/>
              </a:xfrm>
              <a:prstGeom prst="rect">
                <a:avLst/>
              </a:prstGeom>
            </p:spPr>
          </p:pic>
        </p:grpSp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20620" y="882352"/>
              <a:ext cx="1993799" cy="469928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606980" y="798656"/>
            <a:ext cx="5422246" cy="63041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263122" y="1546980"/>
            <a:ext cx="15359936" cy="7996752"/>
            <a:chOff x="1263122" y="1546980"/>
            <a:chExt cx="15359936" cy="799675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63122" y="1546980"/>
              <a:ext cx="15359936" cy="799675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77D6C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39309" y="477321"/>
            <a:ext cx="17343938" cy="9331072"/>
            <a:chOff x="639309" y="477321"/>
            <a:chExt cx="17343938" cy="933107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39309" y="477321"/>
              <a:ext cx="17343938" cy="933107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606980" y="798656"/>
            <a:ext cx="1807182" cy="63041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39062" y="889286"/>
            <a:ext cx="2199734" cy="413435"/>
            <a:chOff x="1239062" y="889286"/>
            <a:chExt cx="2199734" cy="413435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239062" y="889286"/>
              <a:ext cx="2199734" cy="413435"/>
              <a:chOff x="1239062" y="889286"/>
              <a:chExt cx="2199734" cy="413435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239062" y="889286"/>
                <a:ext cx="2199734" cy="413435"/>
              </a:xfrm>
              <a:prstGeom prst="rect">
                <a:avLst/>
              </a:prstGeom>
            </p:spPr>
          </p:pic>
        </p:grpSp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20620" y="882352"/>
              <a:ext cx="1993799" cy="469928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606980" y="798656"/>
            <a:ext cx="6669062" cy="63041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354619" y="1628949"/>
            <a:ext cx="15528357" cy="7725069"/>
            <a:chOff x="1354619" y="1628949"/>
            <a:chExt cx="15528357" cy="772506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54619" y="1628949"/>
              <a:ext cx="15528357" cy="772506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77D6C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39309" y="477321"/>
            <a:ext cx="17343938" cy="9331072"/>
            <a:chOff x="639309" y="477321"/>
            <a:chExt cx="17343938" cy="933107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39309" y="477321"/>
              <a:ext cx="17343938" cy="933107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606980" y="798656"/>
            <a:ext cx="1807182" cy="63041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39062" y="889286"/>
            <a:ext cx="2199734" cy="413435"/>
            <a:chOff x="1239062" y="889286"/>
            <a:chExt cx="2199734" cy="413435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239062" y="889286"/>
              <a:ext cx="2199734" cy="413435"/>
              <a:chOff x="1239062" y="889286"/>
              <a:chExt cx="2199734" cy="413435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239062" y="889286"/>
                <a:ext cx="2199734" cy="413435"/>
              </a:xfrm>
              <a:prstGeom prst="rect">
                <a:avLst/>
              </a:prstGeom>
            </p:spPr>
          </p:pic>
        </p:grpSp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20620" y="882352"/>
              <a:ext cx="1993799" cy="469928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606980" y="798656"/>
            <a:ext cx="5520311" cy="63041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472948" y="1894877"/>
            <a:ext cx="8303560" cy="7445311"/>
            <a:chOff x="4472948" y="1894877"/>
            <a:chExt cx="8303560" cy="744531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472948" y="1894877"/>
              <a:ext cx="8303560" cy="744531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77D6C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39309" y="477321"/>
            <a:ext cx="17343938" cy="9331072"/>
            <a:chOff x="639309" y="477321"/>
            <a:chExt cx="17343938" cy="933107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39309" y="477321"/>
              <a:ext cx="17343938" cy="933107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606980" y="798656"/>
            <a:ext cx="1807182" cy="63041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39062" y="889286"/>
            <a:ext cx="2199734" cy="413435"/>
            <a:chOff x="1239062" y="889286"/>
            <a:chExt cx="2199734" cy="413435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239062" y="889286"/>
              <a:ext cx="2199734" cy="413435"/>
              <a:chOff x="1239062" y="889286"/>
              <a:chExt cx="2199734" cy="413435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239062" y="889286"/>
                <a:ext cx="2199734" cy="413435"/>
              </a:xfrm>
              <a:prstGeom prst="rect">
                <a:avLst/>
              </a:prstGeom>
            </p:spPr>
          </p:pic>
        </p:grpSp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20620" y="882352"/>
              <a:ext cx="1993799" cy="469928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606980" y="798656"/>
            <a:ext cx="6770628" cy="64302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239062" y="1982047"/>
            <a:ext cx="16033620" cy="7375310"/>
            <a:chOff x="1239062" y="1982047"/>
            <a:chExt cx="16033620" cy="737531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39062" y="1982047"/>
              <a:ext cx="16033620" cy="73753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77D6C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0888" y="477321"/>
            <a:ext cx="17343938" cy="9331072"/>
            <a:chOff x="470888" y="477321"/>
            <a:chExt cx="17343938" cy="933107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0888" y="477321"/>
              <a:ext cx="17343938" cy="933107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586900" y="3583491"/>
            <a:ext cx="4767236" cy="296169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483493" y="3583491"/>
            <a:ext cx="4795806" cy="296169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211158" y="2048385"/>
            <a:ext cx="2158355" cy="446083"/>
            <a:chOff x="-211158" y="2048385"/>
            <a:chExt cx="2158355" cy="44608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211158" y="2048385"/>
              <a:ext cx="2158355" cy="44608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574181" y="8508039"/>
            <a:ext cx="9876845" cy="446083"/>
            <a:chOff x="8574181" y="8508039"/>
            <a:chExt cx="9876845" cy="44608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574181" y="8508039"/>
              <a:ext cx="9876845" cy="44608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997036" y="6491776"/>
            <a:ext cx="4413175" cy="1878466"/>
            <a:chOff x="5997036" y="6491776"/>
            <a:chExt cx="4413175" cy="187846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6200000">
              <a:off x="5997036" y="6491776"/>
              <a:ext cx="4413175" cy="187846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312284" y="3315739"/>
            <a:ext cx="4413175" cy="1878466"/>
            <a:chOff x="2312284" y="3315739"/>
            <a:chExt cx="4413175" cy="187846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2312284" y="3315739"/>
              <a:ext cx="4413175" cy="1878466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621516" y="4477340"/>
            <a:ext cx="1545587" cy="1355809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696935" y="4409383"/>
            <a:ext cx="1041395" cy="411418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496514" y="6866089"/>
            <a:ext cx="1555756" cy="1355809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571933" y="5686213"/>
            <a:ext cx="1041395" cy="411418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568439" y="2348375"/>
            <a:ext cx="4413175" cy="1878466"/>
            <a:chOff x="568439" y="2348375"/>
            <a:chExt cx="4413175" cy="187846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16200000">
              <a:off x="568439" y="2348375"/>
              <a:ext cx="4413175" cy="187846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190751" y="5055543"/>
            <a:ext cx="4413175" cy="1878466"/>
            <a:chOff x="4190751" y="5055543"/>
            <a:chExt cx="4413175" cy="1878466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16200000">
              <a:off x="4190751" y="5055543"/>
              <a:ext cx="4413175" cy="1878466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2143336" y="2014100"/>
            <a:ext cx="1041395" cy="411418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5621516" y="5754170"/>
            <a:ext cx="1545588" cy="1355809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5772395" y="4642864"/>
            <a:ext cx="1041395" cy="411418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3935929" y="1841667"/>
            <a:ext cx="2199734" cy="413435"/>
            <a:chOff x="13935929" y="1841667"/>
            <a:chExt cx="2199734" cy="413435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13935929" y="1841667"/>
              <a:ext cx="2199734" cy="413435"/>
              <a:chOff x="13935929" y="1841667"/>
              <a:chExt cx="2199734" cy="413435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13935929" y="1841667"/>
                <a:ext cx="2199734" cy="413435"/>
              </a:xfrm>
              <a:prstGeom prst="rect">
                <a:avLst/>
              </a:prstGeom>
            </p:spPr>
          </p:pic>
        </p:grpSp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4017506" y="1834735"/>
              <a:ext cx="1993799" cy="469928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2148232" y="2811798"/>
            <a:ext cx="1442675" cy="1355809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3887181" y="2890497"/>
            <a:ext cx="1041395" cy="411418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3868016" y="3755102"/>
            <a:ext cx="1519101" cy="1355809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77D6C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91189" y="282820"/>
            <a:ext cx="17343938" cy="9331072"/>
            <a:chOff x="591189" y="282820"/>
            <a:chExt cx="17343938" cy="933107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1189" y="282820"/>
              <a:ext cx="17343938" cy="933107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606980" y="798656"/>
            <a:ext cx="6318833" cy="63041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39062" y="889286"/>
            <a:ext cx="2199734" cy="413435"/>
            <a:chOff x="1239062" y="889286"/>
            <a:chExt cx="2199734" cy="413435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239062" y="889286"/>
              <a:ext cx="2199734" cy="413435"/>
              <a:chOff x="1239062" y="889286"/>
              <a:chExt cx="2199734" cy="413435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239062" y="889286"/>
                <a:ext cx="2199734" cy="413435"/>
              </a:xfrm>
              <a:prstGeom prst="rect">
                <a:avLst/>
              </a:prstGeom>
            </p:spPr>
          </p:pic>
        </p:grpSp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20620" y="882352"/>
              <a:ext cx="1993799" cy="46992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953341" y="1802365"/>
            <a:ext cx="14379033" cy="7189516"/>
            <a:chOff x="1953341" y="1802365"/>
            <a:chExt cx="14379033" cy="718951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953341" y="1802365"/>
              <a:ext cx="14379033" cy="718951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77D6C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0888" y="477321"/>
            <a:ext cx="17343938" cy="9331072"/>
            <a:chOff x="470888" y="477321"/>
            <a:chExt cx="17343938" cy="933107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0888" y="477321"/>
              <a:ext cx="17343938" cy="933107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70470" y="826478"/>
            <a:ext cx="4266656" cy="333945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688210" y="1183507"/>
            <a:ext cx="982537" cy="1684432"/>
            <a:chOff x="15688210" y="1183507"/>
            <a:chExt cx="982537" cy="168443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688210" y="1183507"/>
              <a:ext cx="982537" cy="1684432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522920" y="4325070"/>
            <a:ext cx="1196185" cy="115352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358517" y="4325070"/>
            <a:ext cx="1234635" cy="115352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3487089" y="5198662"/>
            <a:ext cx="3183657" cy="161159"/>
            <a:chOff x="13487089" y="5198662"/>
            <a:chExt cx="3183657" cy="16115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487089" y="5198662"/>
              <a:ext cx="3183657" cy="16115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619048" y="5198662"/>
            <a:ext cx="3183657" cy="161159"/>
            <a:chOff x="9619048" y="5198662"/>
            <a:chExt cx="3183657" cy="16115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619048" y="5198662"/>
              <a:ext cx="3183657" cy="161159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582858" y="5510391"/>
            <a:ext cx="1723627" cy="1248540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450858" y="5510391"/>
            <a:ext cx="1408041" cy="1248540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377305" y="4729525"/>
            <a:ext cx="2558741" cy="526451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5104162" y="4729400"/>
            <a:ext cx="1709950" cy="509038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522920" y="6839045"/>
            <a:ext cx="1234635" cy="1153527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358517" y="6839045"/>
            <a:ext cx="1251938" cy="115352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3487089" y="7712637"/>
            <a:ext cx="3183657" cy="161159"/>
            <a:chOff x="13487089" y="7712637"/>
            <a:chExt cx="3183657" cy="16115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3487089" y="7712637"/>
              <a:ext cx="3183657" cy="16115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619048" y="7712637"/>
            <a:ext cx="3183657" cy="161159"/>
            <a:chOff x="9619048" y="7712637"/>
            <a:chExt cx="3183657" cy="161159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619048" y="7712637"/>
              <a:ext cx="3183657" cy="161159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0377305" y="7243372"/>
            <a:ext cx="2558741" cy="509038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4226734" y="7243497"/>
            <a:ext cx="2558741" cy="526451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77D6C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91189" y="282820"/>
            <a:ext cx="17343938" cy="9331072"/>
            <a:chOff x="591189" y="282820"/>
            <a:chExt cx="17343938" cy="933107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1189" y="282820"/>
              <a:ext cx="17343938" cy="933107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606980" y="798656"/>
            <a:ext cx="6963955" cy="63041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39062" y="889286"/>
            <a:ext cx="2199734" cy="413435"/>
            <a:chOff x="1239062" y="889286"/>
            <a:chExt cx="2199734" cy="413435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239062" y="889286"/>
              <a:ext cx="2199734" cy="413435"/>
              <a:chOff x="1239062" y="889286"/>
              <a:chExt cx="2199734" cy="413435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239062" y="889286"/>
                <a:ext cx="2199734" cy="413435"/>
              </a:xfrm>
              <a:prstGeom prst="rect">
                <a:avLst/>
              </a:prstGeom>
            </p:spPr>
          </p:pic>
        </p:grpSp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20620" y="882352"/>
              <a:ext cx="1993799" cy="46992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015020" y="1742341"/>
            <a:ext cx="14640638" cy="7320319"/>
            <a:chOff x="2015020" y="1742341"/>
            <a:chExt cx="14640638" cy="732031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015020" y="1742341"/>
              <a:ext cx="14640638" cy="732031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77D6C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91189" y="282820"/>
            <a:ext cx="17343938" cy="9331072"/>
            <a:chOff x="591189" y="282820"/>
            <a:chExt cx="17343938" cy="933107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1189" y="282820"/>
              <a:ext cx="17343938" cy="933107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606980" y="798656"/>
            <a:ext cx="6963955" cy="63041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39062" y="889286"/>
            <a:ext cx="2199734" cy="413435"/>
            <a:chOff x="1239062" y="889286"/>
            <a:chExt cx="2199734" cy="413435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239062" y="889286"/>
              <a:ext cx="2199734" cy="413435"/>
              <a:chOff x="1239062" y="889286"/>
              <a:chExt cx="2199734" cy="413435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239062" y="889286"/>
                <a:ext cx="2199734" cy="413435"/>
              </a:xfrm>
              <a:prstGeom prst="rect">
                <a:avLst/>
              </a:prstGeom>
            </p:spPr>
          </p:pic>
        </p:grpSp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20620" y="882352"/>
              <a:ext cx="1993799" cy="46992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86862" y="1625913"/>
            <a:ext cx="15152592" cy="7576296"/>
            <a:chOff x="1686862" y="1625913"/>
            <a:chExt cx="15152592" cy="757629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86862" y="1625913"/>
              <a:ext cx="15152592" cy="757629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77D6C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91189" y="282820"/>
            <a:ext cx="17343938" cy="9331072"/>
            <a:chOff x="591189" y="282820"/>
            <a:chExt cx="17343938" cy="933107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1189" y="282820"/>
              <a:ext cx="17343938" cy="933107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606980" y="798656"/>
            <a:ext cx="6921927" cy="64302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39062" y="889286"/>
            <a:ext cx="2199734" cy="413435"/>
            <a:chOff x="1239062" y="889286"/>
            <a:chExt cx="2199734" cy="413435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239062" y="889286"/>
              <a:ext cx="2199734" cy="413435"/>
              <a:chOff x="1239062" y="889286"/>
              <a:chExt cx="2199734" cy="413435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239062" y="889286"/>
                <a:ext cx="2199734" cy="413435"/>
              </a:xfrm>
              <a:prstGeom prst="rect">
                <a:avLst/>
              </a:prstGeom>
            </p:spPr>
          </p:pic>
        </p:grpSp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20620" y="882352"/>
              <a:ext cx="1993799" cy="46992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362989" y="1677390"/>
            <a:ext cx="13319992" cy="7492495"/>
            <a:chOff x="2362989" y="1677390"/>
            <a:chExt cx="13319992" cy="749249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362989" y="1677390"/>
              <a:ext cx="13319992" cy="749249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77D6C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91189" y="282820"/>
            <a:ext cx="17343938" cy="9331072"/>
            <a:chOff x="591189" y="282820"/>
            <a:chExt cx="17343938" cy="933107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1189" y="282820"/>
              <a:ext cx="17343938" cy="933107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606980" y="798656"/>
            <a:ext cx="6921927" cy="64302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39062" y="889286"/>
            <a:ext cx="2199734" cy="413435"/>
            <a:chOff x="1239062" y="889286"/>
            <a:chExt cx="2199734" cy="413435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239062" y="889286"/>
              <a:ext cx="2199734" cy="413435"/>
              <a:chOff x="1239062" y="889286"/>
              <a:chExt cx="2199734" cy="413435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239062" y="889286"/>
                <a:ext cx="2199734" cy="413435"/>
              </a:xfrm>
              <a:prstGeom prst="rect">
                <a:avLst/>
              </a:prstGeom>
            </p:spPr>
          </p:pic>
        </p:grpSp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20620" y="882352"/>
              <a:ext cx="1993799" cy="46992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905846" y="1741236"/>
            <a:ext cx="14385049" cy="7363347"/>
            <a:chOff x="1905846" y="1741236"/>
            <a:chExt cx="14385049" cy="736334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905846" y="1741236"/>
              <a:ext cx="14385049" cy="736334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77D6C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91189" y="282820"/>
            <a:ext cx="17343938" cy="9331072"/>
            <a:chOff x="591189" y="282820"/>
            <a:chExt cx="17343938" cy="933107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1189" y="282820"/>
              <a:ext cx="17343938" cy="933107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606980" y="798656"/>
            <a:ext cx="6921927" cy="64302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39062" y="889286"/>
            <a:ext cx="2199734" cy="413435"/>
            <a:chOff x="1239062" y="889286"/>
            <a:chExt cx="2199734" cy="413435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239062" y="889286"/>
              <a:ext cx="2199734" cy="413435"/>
              <a:chOff x="1239062" y="889286"/>
              <a:chExt cx="2199734" cy="413435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239062" y="889286"/>
                <a:ext cx="2199734" cy="413435"/>
              </a:xfrm>
              <a:prstGeom prst="rect">
                <a:avLst/>
              </a:prstGeom>
            </p:spPr>
          </p:pic>
        </p:grpSp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20620" y="882352"/>
              <a:ext cx="1993799" cy="46992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35302" y="1983857"/>
            <a:ext cx="15768958" cy="7055107"/>
            <a:chOff x="1335302" y="1983857"/>
            <a:chExt cx="15768958" cy="705510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35302" y="1983857"/>
              <a:ext cx="15768958" cy="705510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77D6C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91189" y="282820"/>
            <a:ext cx="17343938" cy="9331072"/>
            <a:chOff x="591189" y="282820"/>
            <a:chExt cx="17343938" cy="933107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1189" y="282820"/>
              <a:ext cx="17343938" cy="933107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606980" y="798656"/>
            <a:ext cx="6921927" cy="64302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39062" y="889286"/>
            <a:ext cx="2199734" cy="413435"/>
            <a:chOff x="1239062" y="889286"/>
            <a:chExt cx="2199734" cy="413435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239062" y="889286"/>
              <a:ext cx="2199734" cy="413435"/>
              <a:chOff x="1239062" y="889286"/>
              <a:chExt cx="2199734" cy="413435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239062" y="889286"/>
                <a:ext cx="2199734" cy="413435"/>
              </a:xfrm>
              <a:prstGeom prst="rect">
                <a:avLst/>
              </a:prstGeom>
            </p:spPr>
          </p:pic>
        </p:grpSp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20620" y="882352"/>
              <a:ext cx="1993799" cy="46992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11242" y="1983857"/>
            <a:ext cx="15624598" cy="7034768"/>
            <a:chOff x="1311242" y="1983857"/>
            <a:chExt cx="15624598" cy="703476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11242" y="1983857"/>
              <a:ext cx="15624598" cy="703476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77D6C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91189" y="282820"/>
            <a:ext cx="17343938" cy="9331072"/>
            <a:chOff x="591189" y="282820"/>
            <a:chExt cx="17343938" cy="933107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1189" y="282820"/>
              <a:ext cx="17343938" cy="933107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606980" y="798656"/>
            <a:ext cx="6220769" cy="63041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39062" y="889286"/>
            <a:ext cx="2199734" cy="413435"/>
            <a:chOff x="1239062" y="889286"/>
            <a:chExt cx="2199734" cy="413435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239062" y="889286"/>
              <a:ext cx="2199734" cy="413435"/>
              <a:chOff x="1239062" y="889286"/>
              <a:chExt cx="2199734" cy="413435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239062" y="889286"/>
                <a:ext cx="2199734" cy="413435"/>
              </a:xfrm>
              <a:prstGeom prst="rect">
                <a:avLst/>
              </a:prstGeom>
            </p:spPr>
          </p:pic>
        </p:grpSp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20620" y="882352"/>
              <a:ext cx="1993799" cy="46992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06498" y="1815789"/>
            <a:ext cx="15672718" cy="7425618"/>
            <a:chOff x="1306498" y="1815789"/>
            <a:chExt cx="15672718" cy="742561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06498" y="1815789"/>
              <a:ext cx="15672718" cy="742561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77D6C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91189" y="282820"/>
            <a:ext cx="17343938" cy="9331072"/>
            <a:chOff x="591189" y="282820"/>
            <a:chExt cx="17343938" cy="933107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1189" y="282820"/>
              <a:ext cx="17343938" cy="933107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606980" y="798656"/>
            <a:ext cx="6220769" cy="63041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39062" y="889286"/>
            <a:ext cx="2199734" cy="413435"/>
            <a:chOff x="1239062" y="889286"/>
            <a:chExt cx="2199734" cy="413435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239062" y="889286"/>
              <a:ext cx="2199734" cy="413435"/>
              <a:chOff x="1239062" y="889286"/>
              <a:chExt cx="2199734" cy="413435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239062" y="889286"/>
                <a:ext cx="2199734" cy="413435"/>
              </a:xfrm>
              <a:prstGeom prst="rect">
                <a:avLst/>
              </a:prstGeom>
            </p:spPr>
          </p:pic>
        </p:grpSp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20620" y="882352"/>
              <a:ext cx="1993799" cy="46992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39062" y="1671429"/>
            <a:ext cx="16105801" cy="7456460"/>
            <a:chOff x="1239062" y="1671429"/>
            <a:chExt cx="16105801" cy="745646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39062" y="1671429"/>
              <a:ext cx="16105801" cy="745646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77D6C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91189" y="282820"/>
            <a:ext cx="17343938" cy="9331072"/>
            <a:chOff x="591189" y="282820"/>
            <a:chExt cx="17343938" cy="933107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1189" y="282820"/>
              <a:ext cx="17343938" cy="933107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606980" y="798656"/>
            <a:ext cx="5422246" cy="63041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39062" y="889286"/>
            <a:ext cx="2199734" cy="413435"/>
            <a:chOff x="1239062" y="889286"/>
            <a:chExt cx="2199734" cy="413435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239062" y="889286"/>
              <a:ext cx="2199734" cy="413435"/>
              <a:chOff x="1239062" y="889286"/>
              <a:chExt cx="2199734" cy="413435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239062" y="889286"/>
                <a:ext cx="2199734" cy="413435"/>
              </a:xfrm>
              <a:prstGeom prst="rect">
                <a:avLst/>
              </a:prstGeom>
            </p:spPr>
          </p:pic>
        </p:grpSp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20620" y="882352"/>
              <a:ext cx="1993799" cy="46992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83422" y="1573920"/>
            <a:ext cx="7099912" cy="7680408"/>
            <a:chOff x="1383422" y="1573920"/>
            <a:chExt cx="7099912" cy="768040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83422" y="1573920"/>
              <a:ext cx="7099912" cy="768040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926316" y="1573920"/>
            <a:ext cx="6584772" cy="7680408"/>
            <a:chOff x="8926316" y="1573920"/>
            <a:chExt cx="6584772" cy="768040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926316" y="1573920"/>
              <a:ext cx="6584772" cy="768040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77D6C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91189" y="282820"/>
            <a:ext cx="17343938" cy="9331072"/>
            <a:chOff x="591189" y="282820"/>
            <a:chExt cx="17343938" cy="933107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1189" y="282820"/>
              <a:ext cx="17343938" cy="933107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606980" y="798656"/>
            <a:ext cx="5972106" cy="64302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39062" y="889286"/>
            <a:ext cx="2199734" cy="413435"/>
            <a:chOff x="1239062" y="889286"/>
            <a:chExt cx="2199734" cy="413435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239062" y="889286"/>
              <a:ext cx="2199734" cy="413435"/>
              <a:chOff x="1239062" y="889286"/>
              <a:chExt cx="2199734" cy="413435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239062" y="889286"/>
                <a:ext cx="2199734" cy="413435"/>
              </a:xfrm>
              <a:prstGeom prst="rect">
                <a:avLst/>
              </a:prstGeom>
            </p:spPr>
          </p:pic>
        </p:grpSp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20620" y="882352"/>
              <a:ext cx="1993799" cy="46992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39062" y="1671732"/>
            <a:ext cx="16057680" cy="7942160"/>
            <a:chOff x="1239062" y="1671732"/>
            <a:chExt cx="16057680" cy="794216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39062" y="1671732"/>
              <a:ext cx="16057680" cy="794216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77D6C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0888" y="477321"/>
            <a:ext cx="17343938" cy="9331072"/>
            <a:chOff x="470888" y="477321"/>
            <a:chExt cx="17343938" cy="933107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0888" y="477321"/>
              <a:ext cx="17343938" cy="933107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586929" y="3583489"/>
            <a:ext cx="4417958" cy="296170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786779" y="3602088"/>
            <a:ext cx="4795807" cy="296170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211158" y="2048385"/>
            <a:ext cx="2158355" cy="446083"/>
            <a:chOff x="-211158" y="2048385"/>
            <a:chExt cx="2158355" cy="44608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211158" y="2048385"/>
              <a:ext cx="2158355" cy="44608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574181" y="8508039"/>
            <a:ext cx="9876845" cy="446083"/>
            <a:chOff x="8574181" y="8508039"/>
            <a:chExt cx="9876845" cy="44608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574181" y="8508039"/>
              <a:ext cx="9876845" cy="44608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997036" y="6491776"/>
            <a:ext cx="4413175" cy="1878466"/>
            <a:chOff x="5997036" y="6491776"/>
            <a:chExt cx="4413175" cy="187846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6200000">
              <a:off x="5997036" y="6491776"/>
              <a:ext cx="4413175" cy="187846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122038" y="5225314"/>
            <a:ext cx="4413175" cy="1878466"/>
            <a:chOff x="4122038" y="5225314"/>
            <a:chExt cx="4413175" cy="187846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4122038" y="5225314"/>
              <a:ext cx="4413175" cy="1878466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621516" y="5429856"/>
            <a:ext cx="1545587" cy="1355809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696935" y="4409383"/>
            <a:ext cx="1041395" cy="411418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592754" y="6890149"/>
            <a:ext cx="1555756" cy="1355809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571933" y="5686213"/>
            <a:ext cx="1041395" cy="411418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2470966" y="4103027"/>
            <a:ext cx="4413175" cy="1878466"/>
            <a:chOff x="2470966" y="4103027"/>
            <a:chExt cx="4413175" cy="187846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16200000">
              <a:off x="2470966" y="4103027"/>
              <a:ext cx="4413175" cy="1878466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3946384" y="4528255"/>
            <a:ext cx="1545587" cy="1355808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4045862" y="3367318"/>
            <a:ext cx="1041395" cy="411418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562815" y="2348375"/>
            <a:ext cx="4413175" cy="1878466"/>
            <a:chOff x="562815" y="2348375"/>
            <a:chExt cx="4413175" cy="1878466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-16200000">
              <a:off x="562815" y="2348375"/>
              <a:ext cx="4413175" cy="1878466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2042819" y="2722688"/>
            <a:ext cx="1522990" cy="1355808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2137711" y="1739821"/>
            <a:ext cx="1041395" cy="411418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3926405" y="1841667"/>
            <a:ext cx="2199734" cy="413435"/>
            <a:chOff x="13926405" y="1841667"/>
            <a:chExt cx="2199734" cy="413435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13926405" y="1841667"/>
              <a:ext cx="2199734" cy="413435"/>
              <a:chOff x="13926405" y="1841667"/>
              <a:chExt cx="2199734" cy="413435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3926405" y="1841667"/>
                <a:ext cx="2199734" cy="413435"/>
              </a:xfrm>
              <a:prstGeom prst="rect">
                <a:avLst/>
              </a:prstGeom>
            </p:spPr>
          </p:pic>
        </p:grpSp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4007965" y="1834733"/>
              <a:ext cx="1985967" cy="46992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77D6C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0888" y="477321"/>
            <a:ext cx="17343938" cy="9331072"/>
            <a:chOff x="470888" y="477321"/>
            <a:chExt cx="17343938" cy="933107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0888" y="477321"/>
              <a:ext cx="17343938" cy="933107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599633" y="3378640"/>
            <a:ext cx="4795806" cy="298285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211158" y="2048385"/>
            <a:ext cx="2158355" cy="446083"/>
            <a:chOff x="-211158" y="2048385"/>
            <a:chExt cx="2158355" cy="44608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211158" y="2048385"/>
              <a:ext cx="2158355" cy="44608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574181" y="8508039"/>
            <a:ext cx="9876845" cy="446083"/>
            <a:chOff x="8574181" y="8508039"/>
            <a:chExt cx="9876845" cy="44608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574181" y="8508039"/>
              <a:ext cx="9876845" cy="44608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446905" y="3538781"/>
            <a:ext cx="4413175" cy="1878466"/>
            <a:chOff x="2446905" y="3538781"/>
            <a:chExt cx="4413175" cy="187846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2446905" y="3538781"/>
              <a:ext cx="4413175" cy="187846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122038" y="5225314"/>
            <a:ext cx="4413175" cy="1878466"/>
            <a:chOff x="4122038" y="5225314"/>
            <a:chExt cx="4413175" cy="187846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6200000">
              <a:off x="4122038" y="5225314"/>
              <a:ext cx="4413175" cy="1878466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693696" y="5575567"/>
            <a:ext cx="1545587" cy="1355809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796456" y="4642864"/>
            <a:ext cx="1041395" cy="411418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496514" y="5754170"/>
            <a:ext cx="1555756" cy="1355809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571933" y="5686213"/>
            <a:ext cx="1041395" cy="411418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568439" y="2348375"/>
            <a:ext cx="4413175" cy="1878466"/>
            <a:chOff x="568439" y="2348375"/>
            <a:chExt cx="4413175" cy="1878466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6200000">
              <a:off x="568439" y="2348375"/>
              <a:ext cx="4413175" cy="187846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997036" y="5944504"/>
            <a:ext cx="4413175" cy="1878466"/>
            <a:chOff x="5997036" y="5944504"/>
            <a:chExt cx="4413175" cy="1878466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16200000">
              <a:off x="5997036" y="5944504"/>
              <a:ext cx="4413175" cy="1878466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143336" y="2014100"/>
            <a:ext cx="1041395" cy="411418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496514" y="6571617"/>
            <a:ext cx="1555756" cy="1355809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7575213" y="5379987"/>
            <a:ext cx="1041395" cy="411418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3926405" y="1841667"/>
            <a:ext cx="2199734" cy="413435"/>
            <a:chOff x="13926405" y="1841667"/>
            <a:chExt cx="2199734" cy="413435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13926405" y="1841667"/>
              <a:ext cx="2199734" cy="413435"/>
              <a:chOff x="13926405" y="1841667"/>
              <a:chExt cx="2199734" cy="413435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13926405" y="1841667"/>
                <a:ext cx="2199734" cy="413435"/>
              </a:xfrm>
              <a:prstGeom prst="rect">
                <a:avLst/>
              </a:prstGeom>
            </p:spPr>
          </p:pic>
        </p:grpSp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007982" y="1834735"/>
              <a:ext cx="1997324" cy="469928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2148232" y="2811798"/>
            <a:ext cx="1442675" cy="1355809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4021802" y="2954984"/>
            <a:ext cx="1041395" cy="411418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3943102" y="3838511"/>
            <a:ext cx="1548868" cy="1355809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77D6C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49223" y="2336020"/>
            <a:ext cx="8708623" cy="462210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728522" y="4269134"/>
            <a:ext cx="7431990" cy="483905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960984" y="5333613"/>
            <a:ext cx="747311" cy="712015"/>
            <a:chOff x="12960984" y="5333613"/>
            <a:chExt cx="747311" cy="71201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960984" y="5333613"/>
              <a:ext cx="747311" cy="71201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753835" y="3385318"/>
            <a:ext cx="914799" cy="1365371"/>
            <a:chOff x="4753835" y="3385318"/>
            <a:chExt cx="914799" cy="136537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53835" y="3385318"/>
              <a:ext cx="914799" cy="13653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421576" y="3867283"/>
            <a:ext cx="517191" cy="651916"/>
            <a:chOff x="12421576" y="3867283"/>
            <a:chExt cx="517191" cy="65191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421576" y="3867283"/>
              <a:ext cx="517191" cy="65191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067390" y="6254156"/>
            <a:ext cx="755080" cy="951773"/>
            <a:chOff x="6067390" y="6254156"/>
            <a:chExt cx="755080" cy="95177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067390" y="6254156"/>
              <a:ext cx="755080" cy="95177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77D6C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56176" y="566589"/>
            <a:ext cx="17343938" cy="9331072"/>
            <a:chOff x="556176" y="566589"/>
            <a:chExt cx="17343938" cy="933107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56176" y="566589"/>
              <a:ext cx="17343938" cy="933107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709411" y="2784609"/>
            <a:ext cx="4285347" cy="303412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838310" y="2784608"/>
            <a:ext cx="5026302" cy="303412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606980" y="798656"/>
            <a:ext cx="2672426" cy="63041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29538" y="889286"/>
            <a:ext cx="2199734" cy="413435"/>
            <a:chOff x="1229538" y="889286"/>
            <a:chExt cx="2199734" cy="413435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229538" y="889286"/>
              <a:ext cx="2199734" cy="413435"/>
              <a:chOff x="1229538" y="889286"/>
              <a:chExt cx="2199734" cy="413435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229538" y="889286"/>
                <a:ext cx="2199734" cy="413435"/>
              </a:xfrm>
              <a:prstGeom prst="rect">
                <a:avLst/>
              </a:prstGeom>
            </p:spPr>
          </p:pic>
        </p:grpSp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11097" y="882352"/>
              <a:ext cx="1985967" cy="469928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551164" y="4866420"/>
            <a:ext cx="14299150" cy="2622108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345220" y="6249250"/>
            <a:ext cx="14832299" cy="259284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77D6C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0888" y="460264"/>
            <a:ext cx="17343938" cy="9331072"/>
            <a:chOff x="470888" y="460264"/>
            <a:chExt cx="17343938" cy="933107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0888" y="460264"/>
              <a:ext cx="17343938" cy="933107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641183" y="2690078"/>
            <a:ext cx="4285347" cy="303412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085929" y="2690078"/>
            <a:ext cx="5026302" cy="303412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286840" y="5486925"/>
            <a:ext cx="12555115" cy="2860881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606980" y="798656"/>
            <a:ext cx="2672426" cy="63041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29538" y="889286"/>
            <a:ext cx="2199734" cy="413435"/>
            <a:chOff x="1229538" y="889286"/>
            <a:chExt cx="2199734" cy="413435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229538" y="889286"/>
              <a:ext cx="2199734" cy="413435"/>
              <a:chOff x="1229538" y="889286"/>
              <a:chExt cx="2199734" cy="413435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229538" y="889286"/>
                <a:ext cx="2199734" cy="413435"/>
              </a:xfrm>
              <a:prstGeom prst="rect">
                <a:avLst/>
              </a:prstGeom>
            </p:spPr>
          </p:pic>
        </p:grpSp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11097" y="882352"/>
              <a:ext cx="1985967" cy="46992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77D6C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66126" y="422168"/>
            <a:ext cx="17343938" cy="9331072"/>
            <a:chOff x="566126" y="422168"/>
            <a:chExt cx="17343938" cy="933107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66126" y="422168"/>
              <a:ext cx="17343938" cy="933107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339329" y="1820925"/>
            <a:ext cx="14916879" cy="303412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679294" y="798656"/>
            <a:ext cx="5633770" cy="64302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29538" y="889286"/>
            <a:ext cx="2199734" cy="413435"/>
            <a:chOff x="1229538" y="889286"/>
            <a:chExt cx="2199734" cy="413435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229538" y="889286"/>
              <a:ext cx="2199734" cy="413435"/>
              <a:chOff x="1229538" y="889286"/>
              <a:chExt cx="2199734" cy="413435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229538" y="889286"/>
                <a:ext cx="2199734" cy="413435"/>
              </a:xfrm>
              <a:prstGeom prst="rect">
                <a:avLst/>
              </a:prstGeom>
            </p:spPr>
          </p:pic>
        </p:grpSp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11097" y="882352"/>
              <a:ext cx="1985967" cy="469928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806909" y="3914307"/>
            <a:ext cx="13323476" cy="1809479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718790" y="5832387"/>
            <a:ext cx="15573268" cy="1748071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749767" y="7097144"/>
            <a:ext cx="12633208" cy="128377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77D6C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91189" y="282820"/>
            <a:ext cx="17343938" cy="9331072"/>
            <a:chOff x="591189" y="282820"/>
            <a:chExt cx="17343938" cy="933107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1189" y="282820"/>
              <a:ext cx="17343938" cy="933107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606980" y="798656"/>
            <a:ext cx="3306162" cy="63041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29538" y="889286"/>
            <a:ext cx="2199734" cy="413435"/>
            <a:chOff x="1229538" y="889286"/>
            <a:chExt cx="2199734" cy="413435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229538" y="889286"/>
              <a:ext cx="2199734" cy="413435"/>
              <a:chOff x="1229538" y="889286"/>
              <a:chExt cx="2199734" cy="413435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229538" y="889286"/>
                <a:ext cx="2199734" cy="413435"/>
              </a:xfrm>
              <a:prstGeom prst="rect">
                <a:avLst/>
              </a:prstGeom>
            </p:spPr>
          </p:pic>
        </p:grpSp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11097" y="882352"/>
              <a:ext cx="1985967" cy="469928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819460" y="2262255"/>
            <a:ext cx="8791622" cy="705126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824142" y="3024039"/>
            <a:ext cx="6171429" cy="4137355"/>
            <a:chOff x="1824142" y="3024039"/>
            <a:chExt cx="6171429" cy="413735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24142" y="3024039"/>
              <a:ext cx="6171429" cy="413735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77D6C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0888" y="477321"/>
            <a:ext cx="17343938" cy="9331072"/>
            <a:chOff x="470888" y="477321"/>
            <a:chExt cx="17343938" cy="933107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0888" y="477321"/>
              <a:ext cx="17343938" cy="933107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11158" y="2048385"/>
            <a:ext cx="2158355" cy="446083"/>
            <a:chOff x="-211158" y="2048385"/>
            <a:chExt cx="2158355" cy="44608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211158" y="2048385"/>
              <a:ext cx="2158355" cy="44608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574181" y="8508039"/>
            <a:ext cx="9876845" cy="446083"/>
            <a:chOff x="8574181" y="8508039"/>
            <a:chExt cx="9876845" cy="44608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574181" y="8508039"/>
              <a:ext cx="9876845" cy="44608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997036" y="6491776"/>
            <a:ext cx="4413175" cy="1878466"/>
            <a:chOff x="5997036" y="6491776"/>
            <a:chExt cx="4413175" cy="187846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5997036" y="6491776"/>
              <a:ext cx="4413175" cy="187846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122038" y="5225314"/>
            <a:ext cx="4413175" cy="1878466"/>
            <a:chOff x="4122038" y="5225314"/>
            <a:chExt cx="4413175" cy="187846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4122038" y="5225314"/>
              <a:ext cx="4413175" cy="1878466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645576" y="5599627"/>
            <a:ext cx="1545587" cy="1355809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696935" y="4409383"/>
            <a:ext cx="1041395" cy="411418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496514" y="6734842"/>
            <a:ext cx="1555756" cy="1355809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571933" y="5686213"/>
            <a:ext cx="1041395" cy="411418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568439" y="2348375"/>
            <a:ext cx="4413175" cy="1878466"/>
            <a:chOff x="568439" y="2348375"/>
            <a:chExt cx="4413175" cy="1878466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6200000">
              <a:off x="568439" y="2348375"/>
              <a:ext cx="4413175" cy="187846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336549" y="3761822"/>
            <a:ext cx="4413175" cy="1878466"/>
            <a:chOff x="2336549" y="3761822"/>
            <a:chExt cx="4413175" cy="1878466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6200000">
              <a:off x="2336549" y="3761822"/>
              <a:ext cx="4413175" cy="1878466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143336" y="2014100"/>
            <a:ext cx="1041395" cy="411418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3836026" y="4304220"/>
            <a:ext cx="1545588" cy="1355809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3887385" y="3341871"/>
            <a:ext cx="1041395" cy="411418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3926405" y="1841667"/>
            <a:ext cx="2199734" cy="413435"/>
            <a:chOff x="13926405" y="1841667"/>
            <a:chExt cx="2199734" cy="413435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13926405" y="1841667"/>
              <a:ext cx="2199734" cy="413435"/>
              <a:chOff x="13926405" y="1841667"/>
              <a:chExt cx="2199734" cy="413435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3926405" y="1841667"/>
                <a:ext cx="2199734" cy="413435"/>
              </a:xfrm>
              <a:prstGeom prst="rect">
                <a:avLst/>
              </a:prstGeom>
            </p:spPr>
          </p:pic>
        </p:grpSp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4007982" y="1834735"/>
              <a:ext cx="1993799" cy="469928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2148232" y="2811798"/>
            <a:ext cx="1442675" cy="1355809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0786805" y="3602091"/>
            <a:ext cx="4795806" cy="2961698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3586900" y="3583491"/>
            <a:ext cx="4417957" cy="296169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77D6C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0888" y="329078"/>
            <a:ext cx="17343938" cy="9331072"/>
            <a:chOff x="470888" y="329078"/>
            <a:chExt cx="17343938" cy="933107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0888" y="329078"/>
              <a:ext cx="17343938" cy="933107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606980" y="798656"/>
            <a:ext cx="2857869" cy="63041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39062" y="889286"/>
            <a:ext cx="2199734" cy="413435"/>
            <a:chOff x="1239062" y="889286"/>
            <a:chExt cx="2199734" cy="413435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239062" y="889286"/>
              <a:ext cx="2199734" cy="413435"/>
              <a:chOff x="1239062" y="889286"/>
              <a:chExt cx="2199734" cy="413435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239062" y="889286"/>
                <a:ext cx="2199734" cy="413435"/>
              </a:xfrm>
              <a:prstGeom prst="rect">
                <a:avLst/>
              </a:prstGeom>
            </p:spPr>
          </p:pic>
        </p:grpSp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20620" y="882352"/>
              <a:ext cx="1993799" cy="469928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197651" y="2951254"/>
            <a:ext cx="3758692" cy="2961698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441102" y="2859023"/>
            <a:ext cx="3758692" cy="2961698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700890" y="2859023"/>
            <a:ext cx="3758692" cy="2961698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539397" y="5051431"/>
            <a:ext cx="5205203" cy="2663552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787998" y="5051431"/>
            <a:ext cx="4734663" cy="2663552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546979" y="5051431"/>
            <a:ext cx="3605243" cy="266355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31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2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2021-07-25T23:48:22Z</dcterms:created>
  <dcterms:modified xsi:type="dcterms:W3CDTF">2021-07-25T23:48:22Z</dcterms:modified>
</cp:coreProperties>
</file>